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147377814" r:id="rId5"/>
    <p:sldId id="280" r:id="rId6"/>
    <p:sldId id="256" r:id="rId7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VeluxForOffice" panose="020B0604020202020204" charset="0"/>
      <p:regular r:id="rId14"/>
      <p:bold r:id="rId15"/>
      <p:italic r:id="rId16"/>
      <p:boldItalic r:id="rId17"/>
    </p:embeddedFont>
    <p:embeddedFont>
      <p:font typeface="Wingdings 3" panose="05040102010807070707" pitchFamily="18" charset="2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Forfatter" initials="F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9CAE5"/>
    <a:srgbClr val="476996"/>
    <a:srgbClr val="B1B0AF"/>
    <a:srgbClr val="F6F6F6"/>
    <a:srgbClr val="B0B0B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976009-F352-4A18-A973-37E740777BD7}" v="65" dt="2023-08-11T14:46:07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6327" autoAdjust="0"/>
  </p:normalViewPr>
  <p:slideViewPr>
    <p:cSldViewPr snapToGrid="0" showGuides="1">
      <p:cViewPr varScale="1">
        <p:scale>
          <a:sx n="101" d="100"/>
          <a:sy n="101" d="100"/>
        </p:scale>
        <p:origin x="96" y="523"/>
      </p:cViewPr>
      <p:guideLst>
        <p:guide pos="3840"/>
        <p:guide orient="horz" pos="1525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23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F2CA9F-B669-254C-8D66-A0AE99EEFA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A25CC3-E229-A243-9D48-E8D9726B3F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A5950-D0B2-0145-9082-33FB81A194FA}" type="datetimeFigureOut">
              <a:rPr lang="da-DK" smtClean="0"/>
              <a:t>23-11-2023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B489B-E600-054B-ACC1-2ED2346185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5F329-BAB8-8342-9DB1-44326796EF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3F72F-29FE-6C45-9FC2-A7F137627A0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6767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044EC-51C3-4547-9CD9-76E08FDC5BA5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ECCCA-9915-4A1A-B9A8-9F141B987F7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75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BDCBC0-CAEB-FB45-879C-71FC54A2C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5B4F90-0F38-484A-9660-4144D46E545D}"/>
              </a:ext>
            </a:extLst>
          </p:cNvPr>
          <p:cNvSpPr/>
          <p:nvPr userDrawn="1"/>
        </p:nvSpPr>
        <p:spPr>
          <a:xfrm>
            <a:off x="0" y="3484564"/>
            <a:ext cx="12192000" cy="2743199"/>
          </a:xfrm>
          <a:prstGeom prst="rect">
            <a:avLst/>
          </a:prstGeom>
          <a:gradFill>
            <a:gsLst>
              <a:gs pos="16000">
                <a:schemeClr val="tx1">
                  <a:lumMod val="98000"/>
                  <a:lumOff val="2000"/>
                  <a:alpha val="63000"/>
                </a:schemeClr>
              </a:gs>
              <a:gs pos="63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000" noProof="0" dirty="0" err="1"/>
          </a:p>
        </p:txBody>
      </p:sp>
      <p:sp>
        <p:nvSpPr>
          <p:cNvPr id="13" name="FLD_Presenter_Place">
            <a:extLst>
              <a:ext uri="{FF2B5EF4-FFF2-40B4-BE49-F238E27FC236}">
                <a16:creationId xmlns:a16="http://schemas.microsoft.com/office/drawing/2014/main" id="{C042859D-6481-AC40-BE45-1CECC76D3B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437" y="3659233"/>
            <a:ext cx="9521129" cy="1876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14" name="Date_DateCustomA">
            <a:extLst>
              <a:ext uri="{FF2B5EF4-FFF2-40B4-BE49-F238E27FC236}">
                <a16:creationId xmlns:a16="http://schemas.microsoft.com/office/drawing/2014/main" id="{15E5133A-15FF-4043-9ACA-6074A481BC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437" y="3841545"/>
            <a:ext cx="9521129" cy="2633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2F12CA1-5CEE-AF49-9797-C931384D5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37" y="4212150"/>
            <a:ext cx="9521128" cy="125145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4200" b="0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137F849-E000-F34B-B512-97663F89C8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437" y="5569001"/>
            <a:ext cx="9507444" cy="570272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9188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7513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C37AD67-BA19-7B48-9BA4-D1A23DD85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8C187912-622B-2C4B-910D-0379AACAE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B43E3EF2-3D36-504E-8BF4-5E17AE3EC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AA0EF638-9CDE-E14E-B9E4-EF10F64A0F1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6" y="1628775"/>
            <a:ext cx="11468227" cy="4599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64015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7513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9DE389-9197-3347-B976-6A22F2801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Name of meeting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3DB9F1B5-97F7-0D42-B652-17438F48A7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DK"/>
              <a:t>06/09/22    l</a:t>
            </a:r>
            <a:endParaRPr lang="en-GB" dirty="0"/>
          </a:p>
        </p:txBody>
      </p:sp>
      <p:sp>
        <p:nvSpPr>
          <p:cNvPr id="11" name="Slide Number Placeholder 21">
            <a:extLst>
              <a:ext uri="{FF2B5EF4-FFF2-40B4-BE49-F238E27FC236}">
                <a16:creationId xmlns:a16="http://schemas.microsoft.com/office/drawing/2014/main" id="{37D147AF-587F-C24F-B0A4-BAF9677C8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1ACF25DE-45EB-9945-9CB0-FC131F555A0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6" y="1628775"/>
            <a:ext cx="11468227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054204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_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7443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B84C8-2563-D145-BE1F-9E50D05EC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13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AC23BE-2F8E-BC43-8CD1-1942CA70D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E140B2F8-0F3C-DF42-8F3C-2FCC5E0EB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10AFB407-7168-744D-91AC-BE6D42B86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BBF69E-45C8-B744-A613-688DC904F40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7" y="1628775"/>
            <a:ext cx="6877472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10FE6E0A-8DB6-B04B-8BF5-C5E1987380F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420430" y="1628775"/>
            <a:ext cx="4404775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185358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_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7443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85BA79-BC92-8449-B2E4-4B9F4CEEF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F99CDA4-7CF2-E54F-9C5E-0181A8150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68736564-E5F2-E341-B1C3-4CCA6B0A6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7B99B2C7-72BC-7546-89E4-BBAFE2D72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CC0FFECA-3DB2-8C4B-A736-9FDD3D0A8F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7" y="1628775"/>
            <a:ext cx="6877472" cy="4599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9857DA9-48B5-B142-8731-BF4E852B400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420430" y="1628775"/>
            <a:ext cx="4404775" cy="4599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551089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7443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B84C8-2563-D145-BE1F-9E50D05EC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13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3011842-CDB0-DD4D-A5D2-81D870A7D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Name of meeting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9FE49348-2852-6648-93E7-38E7DB70B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DK"/>
              <a:t>06/09/22    l</a:t>
            </a:r>
            <a:endParaRPr lang="en-GB" dirty="0"/>
          </a:p>
        </p:txBody>
      </p:sp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D701C732-59C9-E644-B5D9-CE3A21DD3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74301C32-398B-E14C-8B39-960226AC468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7" y="1628775"/>
            <a:ext cx="6877472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C22AB87-9F5C-8D46-AAB5-25915F71E96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420430" y="1628775"/>
            <a:ext cx="4404775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9090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al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8730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1F7616-4DB0-2445-8CE2-A2168ABCA8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407E191-E4A2-0843-B468-7175AC852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D035303D-2BE4-7445-A31E-282DD96DD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2716B599-C7EE-4A42-B6B2-589B76A80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40D1042B-913C-874A-BAAA-08563B4E3B4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7" y="1628775"/>
            <a:ext cx="4386938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CBB4C20-E59C-9749-8AE4-A35DFB4222F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946272" y="1628775"/>
            <a:ext cx="6878933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971074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all_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8730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585668-E7AB-5348-8B59-F8A8EF3A7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5868286-A9E2-6045-B210-E30D90AC5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C92CE96E-DACC-6545-9D3E-F21FD1FE2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DCE487FF-DDCB-644E-8A59-80E750919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1632B616-DA6A-A440-B609-B3DA1D52BE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7" y="1628775"/>
            <a:ext cx="4386938" cy="4599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62EAAE6-BF07-4B43-912A-B2140059D4A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946272" y="1628775"/>
            <a:ext cx="6878933" cy="4599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92587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all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8730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B7D96D-C688-F645-A4B7-59A66EBAF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3FAA35C-3F32-E54F-9F8A-F9EC20D37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Name of meeting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29E90348-857D-8445-922C-565173FB2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DK"/>
              <a:t>06/09/22    l</a:t>
            </a:r>
            <a:endParaRPr lang="en-GB" dirty="0"/>
          </a:p>
        </p:txBody>
      </p:sp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787662AE-7FBC-5040-B442-595249673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E1128046-8331-2743-89C4-2EBAE7A02C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7" y="1628775"/>
            <a:ext cx="4386938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FB523AD-6515-484A-881C-B55B0A0C57B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946272" y="1628775"/>
            <a:ext cx="6878933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813027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358870" y="316800"/>
            <a:ext cx="9507443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152EE45-BAB3-3546-AD56-85823EA79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5EC9770-3CBB-A440-857D-FA6F1CEA4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34F1476A-7CEA-E24E-9FAA-307790512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2E651C23-63A8-F949-B63C-64C372E9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C61FD2BB-1734-1C47-9F22-ED2BBFD910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60236" y="1628775"/>
            <a:ext cx="5574223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5C999B4B-B11A-424A-9E08-55419D32CC9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92742" y="1628775"/>
            <a:ext cx="5732463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583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358870" y="316800"/>
            <a:ext cx="9507443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152EE45-BAB3-3546-AD56-85823EA79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5170F8C-55DD-CA47-8ACF-1C14115D0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C62864CA-7A8B-FF4D-8F4D-BC0386B8B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35B42502-5F7E-0140-A80C-C5B31AD02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D31E80B4-AC50-804B-9FFA-9644044376D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6" y="1628775"/>
            <a:ext cx="5574223" cy="4599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F5DFF2F7-8C16-4C46-8CD4-115C67791D6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2742" y="1628775"/>
            <a:ext cx="5732463" cy="4599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84709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building with solar panels&#10;&#10;Description automatically generated">
            <a:extLst>
              <a:ext uri="{FF2B5EF4-FFF2-40B4-BE49-F238E27FC236}">
                <a16:creationId xmlns:a16="http://schemas.microsoft.com/office/drawing/2014/main" id="{45132CF6-8C31-B1DF-5335-94C62B399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1901E4-30B8-0945-BDE3-B4EE2C2804E3}"/>
              </a:ext>
            </a:extLst>
          </p:cNvPr>
          <p:cNvSpPr/>
          <p:nvPr userDrawn="1"/>
        </p:nvSpPr>
        <p:spPr>
          <a:xfrm>
            <a:off x="0" y="3484564"/>
            <a:ext cx="12192000" cy="274319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000" noProof="0" dirty="0" err="1"/>
          </a:p>
        </p:txBody>
      </p:sp>
      <p:sp>
        <p:nvSpPr>
          <p:cNvPr id="21" name="FLD_Presenter_Place">
            <a:extLst>
              <a:ext uri="{FF2B5EF4-FFF2-40B4-BE49-F238E27FC236}">
                <a16:creationId xmlns:a16="http://schemas.microsoft.com/office/drawing/2014/main" id="{B0EFDD7C-0C7D-4C42-9A58-BC69A7FBA1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437" y="3659233"/>
            <a:ext cx="9521129" cy="1876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22" name="Date_DateCustomA">
            <a:extLst>
              <a:ext uri="{FF2B5EF4-FFF2-40B4-BE49-F238E27FC236}">
                <a16:creationId xmlns:a16="http://schemas.microsoft.com/office/drawing/2014/main" id="{F5C12F8F-9054-F647-8D90-65FEE37CC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437" y="3841545"/>
            <a:ext cx="9521129" cy="2633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43E7D56-F026-074E-B9F3-3875EA113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37" y="4212150"/>
            <a:ext cx="9521128" cy="125145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4200" b="0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4F9FF36-A1C8-9447-9252-292378F091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437" y="5569001"/>
            <a:ext cx="9507444" cy="570272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5803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358870" y="316800"/>
            <a:ext cx="9507443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CF0DDE-430A-B041-9CA3-690F69F7F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641728F-2BFB-684B-831C-C167997B4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Name of meeting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63ECBE43-4A02-B34A-B0AC-F891880E0B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DK"/>
              <a:t>06/09/22    l</a:t>
            </a:r>
            <a:endParaRPr lang="en-GB" dirty="0"/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46E46A59-C280-C24A-A5A2-BA7C5E20E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777EB793-6910-B140-8407-CF542AEDAE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6" y="1628775"/>
            <a:ext cx="5574223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F3C84CC-702C-1945-B895-7BC09E74C42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2742" y="1628775"/>
            <a:ext cx="5732463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350737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3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BE4F85DD-33A6-984B-9E3F-C7E74F42B67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8870" y="1628775"/>
            <a:ext cx="4388400" cy="45989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992C06-5B14-6649-B87D-8614C5A74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F715A89-3572-3F4C-A001-CF8E44899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025DB2D0-055F-364D-AFD4-9EE5195AE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1A7936E1-C2FF-9741-BBBE-CCC385A03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2079D950-9252-A347-A422-35C08A30AA0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946272" y="1628775"/>
            <a:ext cx="6878933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449544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_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3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BE4F85DD-33A6-984B-9E3F-C7E74F42B67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8870" y="1628775"/>
            <a:ext cx="4388400" cy="45989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BCD692-E104-D445-86DB-50CD43110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8EDE859-8CF2-B441-88B8-0ED26014A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9824D512-C9DC-9845-A2B2-91305C12B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B05EB17A-8447-9D4F-ADF5-0CD1C04DC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E52610E3-9A52-2A4F-83C9-A908686A81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946272" y="1628775"/>
            <a:ext cx="6878933" cy="4599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5551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3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BE4F85DD-33A6-984B-9E3F-C7E74F42B67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8870" y="1628775"/>
            <a:ext cx="4388400" cy="45989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992C06-5B14-6649-B87D-8614C5A74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64B1D24-753B-8B40-8B9F-4645FD549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Name of meeting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32814C64-CE97-F04B-BABD-0E6CE7BE8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DK"/>
              <a:t>06/09/22    l</a:t>
            </a:r>
            <a:endParaRPr lang="en-GB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6658A500-2D77-7B46-A5A4-1939A7011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26486E6C-6E7D-B64F-A8BF-D044945B7E7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946272" y="1628775"/>
            <a:ext cx="6878933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46085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382DFC-7A70-724F-B6D2-8A9D9B6FE65F}"/>
              </a:ext>
            </a:extLst>
          </p:cNvPr>
          <p:cNvSpPr/>
          <p:nvPr userDrawn="1"/>
        </p:nvSpPr>
        <p:spPr>
          <a:xfrm>
            <a:off x="-717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7FF4FAD-E469-7C41-9653-8594F38BA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870" y="316799"/>
            <a:ext cx="5524601" cy="365125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C8905F-9A9F-9241-9F3B-5B5A1C00E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00" y="759600"/>
            <a:ext cx="5534271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0EE9C8-9C90-CE45-93BB-3AB74FA35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5D6E9E05-B6C7-0342-AB3F-B58BD094B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6DA2C3B4-760F-5249-85B9-E9F4DCC88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BAC57E46-8B51-0249-A40E-87BC8284B9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6" y="1628775"/>
            <a:ext cx="5534271" cy="4599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90EEB112-3C44-EF42-8F69-D891D6235ED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35215" y="1628775"/>
            <a:ext cx="5589990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89051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41618" y="1628775"/>
            <a:ext cx="2689923" cy="2259001"/>
          </a:xfrm>
          <a:prstGeom prst="rect">
            <a:avLst/>
          </a:prstGeom>
        </p:spPr>
        <p:txBody>
          <a:bodyPr tIns="1008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141616" y="3948588"/>
            <a:ext cx="2689926" cy="948851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100" i="0" baseline="0"/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2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6784C1A-B4F4-B84A-ACBF-614589353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72B0488-13A3-3446-AA67-06FDE4EDB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166FA604-85AA-D641-9A8C-1539F5010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122DA037-81FC-C04C-82A3-BE9195227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D3B5F74F-A545-6648-80D6-331C305402E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7" y="1628775"/>
            <a:ext cx="3665128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48BE93F1-A139-D443-B545-053E2F95C8A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202449" y="1628775"/>
            <a:ext cx="3665129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336290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+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2" y="1628775"/>
            <a:ext cx="4641472" cy="2184125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190074" y="4059513"/>
            <a:ext cx="2202435" cy="216825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9629106" y="4059513"/>
            <a:ext cx="2202438" cy="216825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899B076-8679-E54B-A347-CBDBF7CC4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1AF4BC0-039F-864B-9BA9-62064AA3E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00C0AFB4-C1F2-5D48-9433-D7C58554E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8777293F-6118-1840-97CD-1231127BA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B9D21F09-3214-CE4D-8274-18A1B50EEF7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60237" y="1628775"/>
            <a:ext cx="6593237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6171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3" y="1628775"/>
            <a:ext cx="4641472" cy="2184125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186992" y="4078563"/>
            <a:ext cx="4641471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58E0136-ED59-8846-BED6-A860061545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A042C58-8E8F-C44B-B4FA-DC887964E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3E81945A-4F01-004B-9818-AFA646FE14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B8202D48-5BDE-614D-BF5A-9D3970D4B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A3C20926-EF2F-7244-BF58-9856E485F1D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60237" y="1628775"/>
            <a:ext cx="6593237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8250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+1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3" y="1663700"/>
            <a:ext cx="2202436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629106" y="1663700"/>
            <a:ext cx="2202438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7190073" y="4059513"/>
            <a:ext cx="4641471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E9BE4EE-35AC-3043-AAF7-2EAD3C2B8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F57BE4B-9662-EC4D-8D73-95FEFAD94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0A5554E1-B7D8-D54B-9DB1-9543ED06C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18DA2547-89FF-D342-991C-A8B6C1B8A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75F46536-D4C1-3C47-B068-FEF4A0D190E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60237" y="1628775"/>
            <a:ext cx="6593237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83263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4356" y="1663699"/>
            <a:ext cx="8035727" cy="4545013"/>
          </a:xfrm>
        </p:spPr>
        <p:txBody>
          <a:bodyPr>
            <a:normAutofit/>
          </a:bodyPr>
          <a:lstStyle>
            <a:lvl1pPr marL="0" indent="0">
              <a:buNone/>
              <a:defRPr sz="5000">
                <a:solidFill>
                  <a:schemeClr val="tx1"/>
                </a:solidFill>
              </a:defRPr>
            </a:lvl1pPr>
            <a:lvl2pPr marL="180000" indent="-180000" algn="r">
              <a:buFont typeface="Arial" panose="020B0604020202020204" pitchFamily="34" charset="0"/>
              <a:buChar char="​"/>
              <a:defRPr sz="2000" b="0" i="0"/>
            </a:lvl2pPr>
          </a:lstStyle>
          <a:p>
            <a:pPr lvl="0"/>
            <a:r>
              <a:rPr lang="en-GB" dirty="0"/>
              <a:t>Click to add quotation text</a:t>
            </a:r>
          </a:p>
        </p:txBody>
      </p:sp>
      <p:grpSp>
        <p:nvGrpSpPr>
          <p:cNvPr id="12" name="Quotation"/>
          <p:cNvGrpSpPr/>
          <p:nvPr userDrawn="1"/>
        </p:nvGrpSpPr>
        <p:grpSpPr>
          <a:xfrm>
            <a:off x="363104" y="1630330"/>
            <a:ext cx="1237312" cy="1052540"/>
            <a:chOff x="363009" y="1692322"/>
            <a:chExt cx="1236990" cy="1052540"/>
          </a:xfrm>
        </p:grpSpPr>
        <p:sp>
          <p:nvSpPr>
            <p:cNvPr id="9" name="Trapezoid 8"/>
            <p:cNvSpPr/>
            <p:nvPr userDrawn="1"/>
          </p:nvSpPr>
          <p:spPr bwMode="auto">
            <a:xfrm rot="10800000">
              <a:off x="363009" y="1692322"/>
              <a:ext cx="501555" cy="1044054"/>
            </a:xfrm>
            <a:prstGeom prst="trapezoid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0" name="Trapezoid 9"/>
            <p:cNvSpPr/>
            <p:nvPr userDrawn="1"/>
          </p:nvSpPr>
          <p:spPr bwMode="auto">
            <a:xfrm rot="10800000">
              <a:off x="1098444" y="1700808"/>
              <a:ext cx="501555" cy="1044054"/>
            </a:xfrm>
            <a:prstGeom prst="trapezoid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CD1397A-A652-594F-9C28-F7BD9D03D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F98811B7-91B4-2E4E-96A0-05621C7E0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D94496C6-FC02-544A-A889-9C20ADB63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50845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E0CC6-A207-0F43-B3B3-314DE2B6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CE1B05A-3A42-D443-912D-472DF569E3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3A551-5439-F54E-A178-11AE80F36DF9}"/>
              </a:ext>
            </a:extLst>
          </p:cNvPr>
          <p:cNvSpPr/>
          <p:nvPr userDrawn="1"/>
        </p:nvSpPr>
        <p:spPr>
          <a:xfrm>
            <a:off x="0" y="3484564"/>
            <a:ext cx="12192000" cy="2743199"/>
          </a:xfrm>
          <a:prstGeom prst="rect">
            <a:avLst/>
          </a:prstGeom>
          <a:gradFill>
            <a:gsLst>
              <a:gs pos="16000">
                <a:schemeClr val="tx1">
                  <a:lumMod val="98000"/>
                  <a:lumOff val="2000"/>
                  <a:alpha val="63000"/>
                </a:schemeClr>
              </a:gs>
              <a:gs pos="63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000" noProof="0" dirty="0" err="1"/>
          </a:p>
        </p:txBody>
      </p:sp>
      <p:sp>
        <p:nvSpPr>
          <p:cNvPr id="15" name="FLD_Presenter_Place">
            <a:extLst>
              <a:ext uri="{FF2B5EF4-FFF2-40B4-BE49-F238E27FC236}">
                <a16:creationId xmlns:a16="http://schemas.microsoft.com/office/drawing/2014/main" id="{44A5CC4A-FA7A-FB4A-B176-C1A94EF211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437" y="3659233"/>
            <a:ext cx="9521129" cy="1876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A431593D-9CCA-004F-9331-8F90845C56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437" y="3841545"/>
            <a:ext cx="9521129" cy="2633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17A8623-1559-8745-8F99-D6C2FA31B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37" y="4212150"/>
            <a:ext cx="9521128" cy="125145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4200" b="0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B9AA13-CA9D-214C-B88F-8B1C8D1DD3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437" y="5569001"/>
            <a:ext cx="9507444" cy="570272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43373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4356" y="1663699"/>
            <a:ext cx="8035727" cy="4545013"/>
          </a:xfrm>
        </p:spPr>
        <p:txBody>
          <a:bodyPr>
            <a:normAutofit/>
          </a:bodyPr>
          <a:lstStyle>
            <a:lvl1pPr marL="0" indent="0">
              <a:buNone/>
              <a:defRPr sz="5000">
                <a:solidFill>
                  <a:schemeClr val="bg1"/>
                </a:solidFill>
              </a:defRPr>
            </a:lvl1pPr>
            <a:lvl2pPr marL="180000" indent="-180000" algn="r">
              <a:buFont typeface="Arial" panose="020B0604020202020204" pitchFamily="34" charset="0"/>
              <a:buChar char="​"/>
              <a:defRPr sz="2000" b="0" i="0"/>
            </a:lvl2pPr>
          </a:lstStyle>
          <a:p>
            <a:pPr lvl="0"/>
            <a:r>
              <a:rPr lang="en-GB" dirty="0"/>
              <a:t>Click to add quotation text</a:t>
            </a:r>
          </a:p>
        </p:txBody>
      </p:sp>
      <p:grpSp>
        <p:nvGrpSpPr>
          <p:cNvPr id="12" name="Quotation"/>
          <p:cNvGrpSpPr/>
          <p:nvPr userDrawn="1"/>
        </p:nvGrpSpPr>
        <p:grpSpPr>
          <a:xfrm>
            <a:off x="363104" y="1630330"/>
            <a:ext cx="1237312" cy="1052540"/>
            <a:chOff x="363009" y="1692322"/>
            <a:chExt cx="1236990" cy="1052540"/>
          </a:xfrm>
        </p:grpSpPr>
        <p:sp>
          <p:nvSpPr>
            <p:cNvPr id="9" name="Trapezoid 8"/>
            <p:cNvSpPr/>
            <p:nvPr userDrawn="1"/>
          </p:nvSpPr>
          <p:spPr bwMode="auto">
            <a:xfrm rot="10800000">
              <a:off x="363009" y="1692322"/>
              <a:ext cx="501555" cy="1044054"/>
            </a:xfrm>
            <a:prstGeom prst="trapezoid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+mn-lt"/>
              </a:endParaRPr>
            </a:p>
          </p:txBody>
        </p:sp>
        <p:sp>
          <p:nvSpPr>
            <p:cNvPr id="10" name="Trapezoid 9"/>
            <p:cNvSpPr/>
            <p:nvPr userDrawn="1"/>
          </p:nvSpPr>
          <p:spPr bwMode="auto">
            <a:xfrm rot="10800000">
              <a:off x="1098444" y="1700808"/>
              <a:ext cx="501555" cy="1044054"/>
            </a:xfrm>
            <a:prstGeom prst="trapezoid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+mn-lt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3BD958D-F879-9141-89DF-62F4717C9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C20015CF-FDA8-544E-8DC2-EED582824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4A3A7CC7-5986-E845-ADC4-1B2552B60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36722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4356" y="1663699"/>
            <a:ext cx="8035727" cy="4545013"/>
          </a:xfrm>
        </p:spPr>
        <p:txBody>
          <a:bodyPr>
            <a:normAutofit/>
          </a:bodyPr>
          <a:lstStyle>
            <a:lvl1pPr marL="0" indent="0">
              <a:buNone/>
              <a:defRPr sz="5000">
                <a:solidFill>
                  <a:schemeClr val="tx1"/>
                </a:solidFill>
              </a:defRPr>
            </a:lvl1pPr>
            <a:lvl2pPr marL="180000" indent="-180000" algn="r">
              <a:buFont typeface="Arial" panose="020B0604020202020204" pitchFamily="34" charset="0"/>
              <a:buChar char="​"/>
              <a:defRPr sz="2000" b="0" i="0"/>
            </a:lvl2pPr>
          </a:lstStyle>
          <a:p>
            <a:pPr lvl="0"/>
            <a:r>
              <a:rPr lang="en-GB" dirty="0"/>
              <a:t>Click to add quotation text</a:t>
            </a:r>
          </a:p>
        </p:txBody>
      </p:sp>
      <p:grpSp>
        <p:nvGrpSpPr>
          <p:cNvPr id="12" name="Quotation"/>
          <p:cNvGrpSpPr/>
          <p:nvPr userDrawn="1"/>
        </p:nvGrpSpPr>
        <p:grpSpPr>
          <a:xfrm>
            <a:off x="363104" y="1630330"/>
            <a:ext cx="1237312" cy="1052540"/>
            <a:chOff x="363009" y="1692322"/>
            <a:chExt cx="1236990" cy="1052540"/>
          </a:xfrm>
        </p:grpSpPr>
        <p:sp>
          <p:nvSpPr>
            <p:cNvPr id="9" name="Trapezoid 8"/>
            <p:cNvSpPr/>
            <p:nvPr userDrawn="1"/>
          </p:nvSpPr>
          <p:spPr bwMode="auto">
            <a:xfrm rot="10800000">
              <a:off x="363009" y="1692322"/>
              <a:ext cx="501555" cy="1044054"/>
            </a:xfrm>
            <a:prstGeom prst="trapezoid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0" name="Trapezoid 9"/>
            <p:cNvSpPr/>
            <p:nvPr userDrawn="1"/>
          </p:nvSpPr>
          <p:spPr bwMode="auto">
            <a:xfrm rot="10800000">
              <a:off x="1098444" y="1700808"/>
              <a:ext cx="501555" cy="1044054"/>
            </a:xfrm>
            <a:prstGeom prst="trapezoid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F08ACD-2F61-CB4C-AF76-268D24F31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chemeClr val="tx1"/>
                </a:solidFill>
              </a:rPr>
              <a:t>Name of meeting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15B62F32-C7FC-CE48-A591-5E150DD18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DK"/>
              <a:t>06/09/22    l</a:t>
            </a:r>
            <a:endParaRPr lang="en-GB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5DEBD614-CFDC-EB45-A356-3D8338BB0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744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800" y="-3600"/>
            <a:ext cx="12200400" cy="68652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GB"/>
              <a:t>Click icon to add media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E1A7557-275A-E84B-AACE-A15DCE6E0E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B8C1237-3D87-8E4D-91D4-DA2DB5BEA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C9EAC19-B358-7944-954B-3FADBE616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BF198057-4384-8F41-93FC-46E4C20F2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17F6FF5F-D08E-B748-A8D3-F6C914697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16233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noFill/>
        </p:spPr>
        <p:txBody>
          <a:bodyPr lIns="6444000" tIns="0" anchor="ctr" anchorCtr="0">
            <a:normAutofit/>
          </a:bodyPr>
          <a:lstStyle>
            <a:lvl1pPr marL="0" indent="0" algn="l">
              <a:buFontTx/>
              <a:buNone/>
              <a:defRPr sz="21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3177CEB-30D8-984C-800B-3FB49A5DB7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8C922DF9-8FEE-644F-BBFF-25DA599C4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1A8214F-01A6-F64F-AB97-D9EE6CD9B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318FA20E-D9F4-214D-9E5F-6BF34F038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6557418F-D531-B545-BB7A-F421533B9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103808FF-6570-914D-A70E-E14C484F119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60238" y="1628775"/>
            <a:ext cx="5188076" cy="4599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131691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pictur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66D43D-87F7-5948-90FF-CF487288CAF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35036" y="-8623"/>
            <a:ext cx="4656964" cy="4782101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D95205B6-0F7B-8E48-85D4-F4D8DA3C95A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767518" y="-8624"/>
            <a:ext cx="3538538" cy="239177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DDD6AF4C-C084-7341-B7AA-557E28B4713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8624"/>
            <a:ext cx="3538538" cy="239177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50DF677-1CB1-A840-94B2-83BA20B409C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67518" y="2609058"/>
            <a:ext cx="3538538" cy="216442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752FD56-A266-3842-A1FF-84C485C0BFC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2609058"/>
            <a:ext cx="3538538" cy="216442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D5A556-9BC8-4547-9612-792D5E8B9423}"/>
              </a:ext>
            </a:extLst>
          </p:cNvPr>
          <p:cNvSpPr/>
          <p:nvPr userDrawn="1"/>
        </p:nvSpPr>
        <p:spPr>
          <a:xfrm>
            <a:off x="0" y="4999382"/>
            <a:ext cx="12192000" cy="18586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199" y="5340744"/>
            <a:ext cx="11479263" cy="887019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65FE19D-9C95-5541-9EEB-753C2C9148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5EA4EF8-8880-7A43-95B5-76DC6F6A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4EC817C1-7AB2-8F4B-B326-5FA0C670E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B222C966-7DCD-584D-879B-4D7ECC635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967178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D5A556-9BC8-4547-9612-792D5E8B9423}"/>
              </a:ext>
            </a:extLst>
          </p:cNvPr>
          <p:cNvSpPr/>
          <p:nvPr userDrawn="1"/>
        </p:nvSpPr>
        <p:spPr>
          <a:xfrm>
            <a:off x="0" y="4999382"/>
            <a:ext cx="12192000" cy="18586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199" y="5340744"/>
            <a:ext cx="11479263" cy="887019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B6FFC6F-629A-AA43-B559-ED783DD28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744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8BBFE3-505B-1941-9A8A-119F28678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62B01B22-F390-3B44-B9E9-FE1B7E960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1" name="Slide Number Placeholder 21">
            <a:extLst>
              <a:ext uri="{FF2B5EF4-FFF2-40B4-BE49-F238E27FC236}">
                <a16:creationId xmlns:a16="http://schemas.microsoft.com/office/drawing/2014/main" id="{36394740-987A-054F-8E91-E10E541E2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7DDAEB1A-EE5F-2046-90BA-F1F3BF0DB9B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60237" y="1628776"/>
            <a:ext cx="9506076" cy="3146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53507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8870" y="1663699"/>
            <a:ext cx="8035727" cy="45450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800" b="1">
                <a:solidFill>
                  <a:schemeClr val="tx1"/>
                </a:solidFill>
                <a:latin typeface="+mj-lt"/>
              </a:defRPr>
            </a:lvl1pPr>
            <a:lvl2pPr marL="180000" indent="-180000" algn="r">
              <a:buFont typeface="Arial" panose="020B0604020202020204" pitchFamily="34" charset="0"/>
              <a:buChar char="​"/>
              <a:defRPr sz="2000" b="0" i="0"/>
            </a:lvl2pPr>
          </a:lstStyle>
          <a:p>
            <a:pPr lvl="0"/>
            <a:r>
              <a:rPr lang="en-GB" dirty="0"/>
              <a:t>Click to add chapter </a:t>
            </a:r>
          </a:p>
        </p:txBody>
      </p:sp>
    </p:spTree>
    <p:extLst>
      <p:ext uri="{BB962C8B-B14F-4D97-AF65-F5344CB8AC3E}">
        <p14:creationId xmlns:p14="http://schemas.microsoft.com/office/powerpoint/2010/main" val="774627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8870" y="1663699"/>
            <a:ext cx="8035727" cy="45450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180000" indent="-180000" algn="r">
              <a:buFont typeface="Arial" panose="020B0604020202020204" pitchFamily="34" charset="0"/>
              <a:buChar char="​"/>
              <a:defRPr sz="2000" b="0" i="0"/>
            </a:lvl2pPr>
          </a:lstStyle>
          <a:p>
            <a:pPr lvl="0"/>
            <a:r>
              <a:rPr lang="en-GB" dirty="0"/>
              <a:t>Click to add chapter</a:t>
            </a:r>
          </a:p>
        </p:txBody>
      </p:sp>
    </p:spTree>
    <p:extLst>
      <p:ext uri="{BB962C8B-B14F-4D97-AF65-F5344CB8AC3E}">
        <p14:creationId xmlns:p14="http://schemas.microsoft.com/office/powerpoint/2010/main" val="34756399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8870" y="1663699"/>
            <a:ext cx="8035727" cy="45450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800" b="1">
                <a:solidFill>
                  <a:schemeClr val="tx1"/>
                </a:solidFill>
                <a:latin typeface="+mj-lt"/>
              </a:defRPr>
            </a:lvl1pPr>
            <a:lvl2pPr marL="180000" indent="-180000" algn="r">
              <a:buFont typeface="Arial" panose="020B0604020202020204" pitchFamily="34" charset="0"/>
              <a:buChar char="​"/>
              <a:defRPr sz="2000" b="0" i="0"/>
            </a:lvl2pPr>
          </a:lstStyle>
          <a:p>
            <a:pPr lvl="0"/>
            <a:r>
              <a:rPr lang="en-GB" dirty="0"/>
              <a:t>Click to add chapter</a:t>
            </a:r>
          </a:p>
        </p:txBody>
      </p:sp>
    </p:spTree>
    <p:extLst>
      <p:ext uri="{BB962C8B-B14F-4D97-AF65-F5344CB8AC3E}">
        <p14:creationId xmlns:p14="http://schemas.microsoft.com/office/powerpoint/2010/main" val="4048140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83C3BFA-B4DF-A34D-9BAA-8143EDF71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31783" r="28062" b="317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name">
            <a:extLst>
              <a:ext uri="{FF2B5EF4-FFF2-40B4-BE49-F238E27FC236}">
                <a16:creationId xmlns:a16="http://schemas.microsoft.com/office/drawing/2014/main" id="{03F54A01-1582-1945-9461-FB2A5748F5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267" y="5711398"/>
            <a:ext cx="3503712" cy="20221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10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name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12" name="LAN_Contact">
            <a:extLst>
              <a:ext uri="{FF2B5EF4-FFF2-40B4-BE49-F238E27FC236}">
                <a16:creationId xmlns:a16="http://schemas.microsoft.com/office/drawing/2014/main" id="{33D2A4FA-3F1A-BF44-98BC-8AB84DD7A6A8}"/>
              </a:ext>
            </a:extLst>
          </p:cNvPr>
          <p:cNvSpPr txBox="1"/>
          <p:nvPr userDrawn="1"/>
        </p:nvSpPr>
        <p:spPr>
          <a:xfrm>
            <a:off x="366268" y="5562698"/>
            <a:ext cx="183668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cap="all" baseline="0" dirty="0">
                <a:solidFill>
                  <a:schemeClr val="bg1"/>
                </a:solidFill>
                <a:latin typeface="+mj-lt"/>
              </a:rPr>
              <a:t>Contact info</a:t>
            </a:r>
          </a:p>
        </p:txBody>
      </p:sp>
      <p:sp>
        <p:nvSpPr>
          <p:cNvPr id="13" name="Text Placeholder email">
            <a:extLst>
              <a:ext uri="{FF2B5EF4-FFF2-40B4-BE49-F238E27FC236}">
                <a16:creationId xmlns:a16="http://schemas.microsoft.com/office/drawing/2014/main" id="{3DC46FDA-400B-DF45-A87D-03791DD718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6268" y="5908423"/>
            <a:ext cx="3503712" cy="20221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10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noProof="1">
                <a:solidFill>
                  <a:schemeClr val="bg1"/>
                </a:solidFill>
                <a:latin typeface="+mn-lt"/>
              </a:rPr>
              <a:t>[a</a:t>
            </a:r>
            <a:r>
              <a:rPr lang="en-GB" noProof="1"/>
              <a:t>dd email@VELUX.com</a:t>
            </a:r>
            <a:r>
              <a:rPr lang="en-GB" sz="1400" noProof="1">
                <a:solidFill>
                  <a:schemeClr val="bg1"/>
                </a:solidFill>
                <a:latin typeface="+mn-lt"/>
              </a:rPr>
              <a:t>]</a:t>
            </a:r>
            <a:endParaRPr lang="en-GB" noProof="1"/>
          </a:p>
        </p:txBody>
      </p:sp>
      <p:sp>
        <p:nvSpPr>
          <p:cNvPr id="14" name="Text Placeholder company">
            <a:extLst>
              <a:ext uri="{FF2B5EF4-FFF2-40B4-BE49-F238E27FC236}">
                <a16:creationId xmlns:a16="http://schemas.microsoft.com/office/drawing/2014/main" id="{5A1D0ACF-2DFE-D04D-BFC5-D3DFC7C338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268" y="6105448"/>
            <a:ext cx="3503712" cy="20221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10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VELUX company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15" name="Text Placeholder website">
            <a:extLst>
              <a:ext uri="{FF2B5EF4-FFF2-40B4-BE49-F238E27FC236}">
                <a16:creationId xmlns:a16="http://schemas.microsoft.com/office/drawing/2014/main" id="{C8F06A88-E2FD-B242-9D10-970A6E139C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6268" y="6302475"/>
            <a:ext cx="3503712" cy="20221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 sz="10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noProof="1">
                <a:solidFill>
                  <a:schemeClr val="bg1"/>
                </a:solidFill>
                <a:latin typeface="+mn-lt"/>
              </a:rPr>
              <a:t>[a</a:t>
            </a:r>
            <a:r>
              <a:rPr lang="en-GB" noProof="1"/>
              <a:t>dd VELUX website</a:t>
            </a:r>
            <a:r>
              <a:rPr lang="en-GB" sz="1400" noProof="1">
                <a:solidFill>
                  <a:schemeClr val="bg1"/>
                </a:solidFill>
                <a:latin typeface="+mn-lt"/>
              </a:rPr>
              <a:t>]</a:t>
            </a:r>
            <a:endParaRPr lang="en-GB" noProof="1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58E92F9-3319-5745-98A7-E6DDE09C9D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002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0E0CC6-A207-0F43-B3B3-314DE2B6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CE1B05A-3A42-D443-912D-472DF569E3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8B101-628D-A442-B6B9-84AFBD68FB3B}"/>
              </a:ext>
            </a:extLst>
          </p:cNvPr>
          <p:cNvSpPr/>
          <p:nvPr userDrawn="1"/>
        </p:nvSpPr>
        <p:spPr>
          <a:xfrm>
            <a:off x="0" y="3484564"/>
            <a:ext cx="12192000" cy="2743199"/>
          </a:xfrm>
          <a:prstGeom prst="rect">
            <a:avLst/>
          </a:prstGeom>
          <a:gradFill>
            <a:gsLst>
              <a:gs pos="16000">
                <a:schemeClr val="tx1">
                  <a:lumMod val="98000"/>
                  <a:lumOff val="2000"/>
                  <a:alpha val="63000"/>
                </a:schemeClr>
              </a:gs>
              <a:gs pos="63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000" noProof="0" dirty="0" err="1"/>
          </a:p>
        </p:txBody>
      </p:sp>
      <p:sp>
        <p:nvSpPr>
          <p:cNvPr id="25" name="FLD_Presenter_Place">
            <a:extLst>
              <a:ext uri="{FF2B5EF4-FFF2-40B4-BE49-F238E27FC236}">
                <a16:creationId xmlns:a16="http://schemas.microsoft.com/office/drawing/2014/main" id="{59880C8B-6715-C947-BBF7-27C2A2ACA5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437" y="3659233"/>
            <a:ext cx="9521129" cy="1876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26" name="Date_DateCustomA">
            <a:extLst>
              <a:ext uri="{FF2B5EF4-FFF2-40B4-BE49-F238E27FC236}">
                <a16:creationId xmlns:a16="http://schemas.microsoft.com/office/drawing/2014/main" id="{F284EC92-9BEA-3446-B892-CBCF3C7B61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437" y="3841545"/>
            <a:ext cx="9521129" cy="2633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1A36F4F-9305-C042-B2AE-1553B5B4F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37" y="4212150"/>
            <a:ext cx="9521128" cy="125145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4200" b="0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1107CE48-AB95-EE4D-BFBF-0D8FD27AE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437" y="5569001"/>
            <a:ext cx="9507444" cy="570272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24263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BDCBC0-CAEB-FB45-879C-71FC54A2C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8D4D6-A4AB-454A-A328-7D9EB51A4363}"/>
              </a:ext>
            </a:extLst>
          </p:cNvPr>
          <p:cNvSpPr/>
          <p:nvPr userDrawn="1"/>
        </p:nvSpPr>
        <p:spPr>
          <a:xfrm>
            <a:off x="0" y="3484564"/>
            <a:ext cx="12192000" cy="2743199"/>
          </a:xfrm>
          <a:prstGeom prst="rect">
            <a:avLst/>
          </a:prstGeom>
          <a:gradFill>
            <a:gsLst>
              <a:gs pos="16000">
                <a:schemeClr val="tx1">
                  <a:lumMod val="98000"/>
                  <a:lumOff val="2000"/>
                  <a:alpha val="63000"/>
                </a:schemeClr>
              </a:gs>
              <a:gs pos="63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000" noProof="0" dirty="0" err="1"/>
          </a:p>
        </p:txBody>
      </p:sp>
      <p:sp>
        <p:nvSpPr>
          <p:cNvPr id="14" name="FLD_Presenter_Place">
            <a:extLst>
              <a:ext uri="{FF2B5EF4-FFF2-40B4-BE49-F238E27FC236}">
                <a16:creationId xmlns:a16="http://schemas.microsoft.com/office/drawing/2014/main" id="{7307FADA-C440-A448-8772-6BEB7A9533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437" y="3659233"/>
            <a:ext cx="9521129" cy="1876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E73338C0-C145-7F40-8908-98110F6C30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437" y="3841545"/>
            <a:ext cx="9521129" cy="2633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037794-1B2F-4544-B49C-943A91EB9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37" y="4212150"/>
            <a:ext cx="9521128" cy="125145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4200" b="0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0E875E1-F8B2-EF41-BE6A-33CE253679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437" y="5569001"/>
            <a:ext cx="9507444" cy="570272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6583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BDCBC0-CAEB-FB45-879C-71FC54A2C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CA592A-B593-B24E-B191-65705A615424}"/>
              </a:ext>
            </a:extLst>
          </p:cNvPr>
          <p:cNvSpPr/>
          <p:nvPr userDrawn="1"/>
        </p:nvSpPr>
        <p:spPr>
          <a:xfrm>
            <a:off x="0" y="3484564"/>
            <a:ext cx="12192000" cy="2743199"/>
          </a:xfrm>
          <a:prstGeom prst="rect">
            <a:avLst/>
          </a:prstGeom>
          <a:gradFill>
            <a:gsLst>
              <a:gs pos="16000">
                <a:schemeClr val="tx1">
                  <a:lumMod val="98000"/>
                  <a:lumOff val="2000"/>
                  <a:alpha val="63000"/>
                </a:schemeClr>
              </a:gs>
              <a:gs pos="63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000" noProof="0" dirty="0" err="1"/>
          </a:p>
        </p:txBody>
      </p:sp>
      <p:sp>
        <p:nvSpPr>
          <p:cNvPr id="13" name="FLD_Presenter_Place">
            <a:extLst>
              <a:ext uri="{FF2B5EF4-FFF2-40B4-BE49-F238E27FC236}">
                <a16:creationId xmlns:a16="http://schemas.microsoft.com/office/drawing/2014/main" id="{676D72CB-9604-2B44-8D02-B78CD22479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437" y="3659233"/>
            <a:ext cx="9521129" cy="1876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14" name="Date_DateCustomA">
            <a:extLst>
              <a:ext uri="{FF2B5EF4-FFF2-40B4-BE49-F238E27FC236}">
                <a16:creationId xmlns:a16="http://schemas.microsoft.com/office/drawing/2014/main" id="{0FBCD97A-4E13-2940-97ED-8DAEDA242F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437" y="3841545"/>
            <a:ext cx="9521129" cy="2633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D20B4AE-E9AC-4541-A568-64A41C80C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37" y="4212150"/>
            <a:ext cx="9521128" cy="125145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4200" b="0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36C574-52A4-944B-83D7-07BA040D68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437" y="5569001"/>
            <a:ext cx="9507444" cy="570272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5240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BDCBC0-CAEB-FB45-879C-71FC54A2C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0278CF-9BB4-B74A-91F6-A89FAFDEE646}"/>
              </a:ext>
            </a:extLst>
          </p:cNvPr>
          <p:cNvSpPr/>
          <p:nvPr userDrawn="1"/>
        </p:nvSpPr>
        <p:spPr>
          <a:xfrm>
            <a:off x="0" y="3484564"/>
            <a:ext cx="12192000" cy="2743199"/>
          </a:xfrm>
          <a:prstGeom prst="rect">
            <a:avLst/>
          </a:prstGeom>
          <a:gradFill>
            <a:gsLst>
              <a:gs pos="16000">
                <a:schemeClr val="tx1">
                  <a:lumMod val="98000"/>
                  <a:lumOff val="2000"/>
                  <a:alpha val="63000"/>
                </a:schemeClr>
              </a:gs>
              <a:gs pos="63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000" noProof="0" dirty="0" err="1"/>
          </a:p>
        </p:txBody>
      </p:sp>
      <p:sp>
        <p:nvSpPr>
          <p:cNvPr id="13" name="FLD_Presenter_Place">
            <a:extLst>
              <a:ext uri="{FF2B5EF4-FFF2-40B4-BE49-F238E27FC236}">
                <a16:creationId xmlns:a16="http://schemas.microsoft.com/office/drawing/2014/main" id="{5DFE0C66-2E8B-8041-A023-52422BFE53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437" y="3659233"/>
            <a:ext cx="9521129" cy="1876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14" name="Date_DateCustomA">
            <a:extLst>
              <a:ext uri="{FF2B5EF4-FFF2-40B4-BE49-F238E27FC236}">
                <a16:creationId xmlns:a16="http://schemas.microsoft.com/office/drawing/2014/main" id="{B457C5F6-9F21-6048-ACD0-60C60906CF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437" y="3841545"/>
            <a:ext cx="9521129" cy="2633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F26E1CF-558D-2549-9B1D-D3616699E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37" y="4212150"/>
            <a:ext cx="9521128" cy="125145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4200" b="0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7ABA54A-5AB9-1441-AE24-6BFBD92D3C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437" y="5569001"/>
            <a:ext cx="9507444" cy="570272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4868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79671-01D2-8A4E-9C62-798638E173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noProof="0"/>
              <a:t>Click to add picture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45200" y="356400"/>
            <a:ext cx="1188309" cy="8244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D6A9871-6B57-4B2A-8764-35DD199DAE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484800"/>
            <a:ext cx="12192000" cy="2743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  </a:t>
            </a:r>
          </a:p>
        </p:txBody>
      </p:sp>
      <p:sp>
        <p:nvSpPr>
          <p:cNvPr id="16" name="FLD_Presenter_Place">
            <a:extLst>
              <a:ext uri="{FF2B5EF4-FFF2-40B4-BE49-F238E27FC236}">
                <a16:creationId xmlns:a16="http://schemas.microsoft.com/office/drawing/2014/main" id="{CC58C241-9942-2845-939D-1B8404424E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437" y="3659233"/>
            <a:ext cx="9521129" cy="1876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19" name="Date_DateCustomA">
            <a:extLst>
              <a:ext uri="{FF2B5EF4-FFF2-40B4-BE49-F238E27FC236}">
                <a16:creationId xmlns:a16="http://schemas.microsoft.com/office/drawing/2014/main" id="{A34CFA35-5453-254A-9F96-8613886D57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437" y="3841545"/>
            <a:ext cx="9521129" cy="2633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Font typeface="Arial" panose="020B0604020202020204" pitchFamily="34" charset="0"/>
              <a:buNone/>
              <a:defRPr sz="1000" i="0" cap="all" baseline="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2892D7B-F4D8-0F4F-973E-39B6D3018D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37" y="4212150"/>
            <a:ext cx="9521128" cy="125145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4200" b="0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A7E60C2-15FF-A347-BD02-A2F43406D7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437" y="5569001"/>
            <a:ext cx="9507444" cy="570272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699715E-FDC6-4C91-B2CE-CA86E79A3947}"/>
              </a:ext>
            </a:extLst>
          </p:cNvPr>
          <p:cNvSpPr txBox="1"/>
          <p:nvPr userDrawn="1"/>
        </p:nvSpPr>
        <p:spPr>
          <a:xfrm>
            <a:off x="-1517903" y="0"/>
            <a:ext cx="1456944" cy="976403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rtlCol="0">
            <a:spAutoFit/>
          </a:bodyPr>
          <a:lstStyle/>
          <a:p>
            <a:r>
              <a:rPr lang="en-GB" sz="900" noProof="0" dirty="0"/>
              <a:t>Please make sure to place the inserted picture to the back: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noProof="0" dirty="0"/>
              <a:t>Right-click on the image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noProof="0" dirty="0"/>
              <a:t>Choose “send to back” </a:t>
            </a:r>
          </a:p>
        </p:txBody>
      </p:sp>
    </p:spTree>
    <p:extLst>
      <p:ext uri="{BB962C8B-B14F-4D97-AF65-F5344CB8AC3E}">
        <p14:creationId xmlns:p14="http://schemas.microsoft.com/office/powerpoint/2010/main" val="258132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200" y="316800"/>
            <a:ext cx="9521128" cy="30201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000" i="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DC29CCF-EA8A-E840-8D35-2514E0A4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06840FD-B99D-E648-BCC4-6F6A42D2E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/>
              <a:t>Name of meeting</a:t>
            </a:r>
            <a:endParaRPr lang="en-GB" sz="1000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DDC9C47C-3EA0-C640-AB28-61DA36578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13" name="Slide Number Placeholder 21">
            <a:extLst>
              <a:ext uri="{FF2B5EF4-FFF2-40B4-BE49-F238E27FC236}">
                <a16:creationId xmlns:a16="http://schemas.microsoft.com/office/drawing/2014/main" id="{09064730-5FD6-F44D-96B3-8B792875E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smtClean="0"/>
              <a:pPr/>
              <a:t>‹nr.›</a:t>
            </a:fld>
            <a:endParaRPr lang="en-GB" sz="10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7CC67FC-8AB2-D147-B6D0-CAB8114512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236" y="1628775"/>
            <a:ext cx="11468227" cy="45992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16145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id x12" hidden="1"/>
          <p:cNvGrpSpPr/>
          <p:nvPr userDrawn="1"/>
        </p:nvGrpSpPr>
        <p:grpSpPr>
          <a:xfrm>
            <a:off x="0" y="0"/>
            <a:ext cx="12192000" cy="540000"/>
            <a:chOff x="0" y="0"/>
            <a:chExt cx="12192000" cy="540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65200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30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42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3183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24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065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006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947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888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829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9770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71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4857953B-6743-804B-8D4D-305C1F39EE76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004" y="356473"/>
            <a:ext cx="1184392" cy="821179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99D6C01-8DAD-3A47-9A3C-2486B171E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" y="759600"/>
            <a:ext cx="95184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519767E-E772-5841-9A86-38B950C24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628775"/>
            <a:ext cx="11469600" cy="4599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4DB07FB8-5414-8F4C-BD27-2E484B5BC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 sz="1000" noProof="0"/>
              <a:t>Name of meeting</a:t>
            </a:r>
          </a:p>
        </p:txBody>
      </p:sp>
      <p:sp>
        <p:nvSpPr>
          <p:cNvPr id="28" name="Date Placeholder 5">
            <a:extLst>
              <a:ext uri="{FF2B5EF4-FFF2-40B4-BE49-F238E27FC236}">
                <a16:creationId xmlns:a16="http://schemas.microsoft.com/office/drawing/2014/main" id="{5BDA23F6-B47C-1F4B-8D2D-43E1202C9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1121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DK" noProof="0"/>
              <a:t>06/09/22    l</a:t>
            </a:r>
            <a:endParaRPr lang="en-GB" sz="1000" noProof="0"/>
          </a:p>
        </p:txBody>
      </p:sp>
      <p:sp>
        <p:nvSpPr>
          <p:cNvPr id="29" name="Slide Number Placeholder 21">
            <a:extLst>
              <a:ext uri="{FF2B5EF4-FFF2-40B4-BE49-F238E27FC236}">
                <a16:creationId xmlns:a16="http://schemas.microsoft.com/office/drawing/2014/main" id="{2CBD901F-5DF3-3D4C-9B1F-2103FD84B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79F8E0D6-1BF0-3B4F-ABFC-8EAA03EEC9CB}" type="slidenum">
              <a:rPr lang="en-GB" noProof="0" smtClean="0"/>
              <a:pPr/>
              <a:t>‹nr.›</a:t>
            </a:fld>
            <a:endParaRPr lang="en-GB" sz="1000" noProof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945" r:id="rId2"/>
    <p:sldLayoutId id="2147483722" r:id="rId3"/>
    <p:sldLayoutId id="2147483942" r:id="rId4"/>
    <p:sldLayoutId id="2147483943" r:id="rId5"/>
    <p:sldLayoutId id="2147483944" r:id="rId6"/>
    <p:sldLayoutId id="214748394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  <p:sldLayoutId id="2147483997" r:id="rId18"/>
    <p:sldLayoutId id="2147483998" r:id="rId19"/>
    <p:sldLayoutId id="2147483999" r:id="rId20"/>
    <p:sldLayoutId id="2147484000" r:id="rId21"/>
    <p:sldLayoutId id="2147484001" r:id="rId22"/>
    <p:sldLayoutId id="2147484002" r:id="rId23"/>
    <p:sldLayoutId id="2147484003" r:id="rId24"/>
    <p:sldLayoutId id="2147484004" r:id="rId25"/>
    <p:sldLayoutId id="2147484005" r:id="rId26"/>
    <p:sldLayoutId id="2147484006" r:id="rId27"/>
    <p:sldLayoutId id="2147484007" r:id="rId28"/>
    <p:sldLayoutId id="2147484010" r:id="rId29"/>
    <p:sldLayoutId id="2147484011" r:id="rId30"/>
    <p:sldLayoutId id="2147484012" r:id="rId31"/>
    <p:sldLayoutId id="2147484013" r:id="rId32"/>
    <p:sldLayoutId id="2147484014" r:id="rId33"/>
    <p:sldLayoutId id="2147484015" r:id="rId34"/>
    <p:sldLayoutId id="2147484016" r:id="rId35"/>
    <p:sldLayoutId id="2147484023" r:id="rId36"/>
    <p:sldLayoutId id="2147484024" r:id="rId37"/>
    <p:sldLayoutId id="2147484025" r:id="rId38"/>
    <p:sldLayoutId id="2147484021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 3" panose="05040102010807070707" pitchFamily="18" charset="2"/>
        <a:buChar char="}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Pct val="80000"/>
        <a:buFont typeface="Wingdings 3" panose="05040102010807070707" pitchFamily="18" charset="2"/>
        <a:buChar char=""/>
        <a:defRPr lang="en-GB" sz="1800" b="0" i="0" kern="120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Pct val="80000"/>
        <a:buFont typeface="Wingdings 3" panose="05040102010807070707" pitchFamily="18" charset="2"/>
        <a:buChar char=""/>
        <a:defRPr lang="en-GB" sz="1600" b="0" i="0" kern="1200" noProof="0" dirty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Pct val="80000"/>
        <a:buFont typeface="Wingdings 3" panose="05040102010807070707" pitchFamily="18" charset="2"/>
        <a:buChar char=""/>
        <a:defRPr lang="en-GB" sz="1400" b="0" i="0" kern="1200" noProof="0" dirty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Pct val="80000"/>
        <a:buFont typeface="Wingdings 3" panose="05040102010807070707" pitchFamily="18" charset="2"/>
        <a:buChar char="}"/>
        <a:defRPr lang="en-GB" sz="1200" b="0" i="0" kern="1200" noProof="0" dirty="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</a:buBlip>
        <a:defRPr lang="en-GB" sz="2100" b="0" i="0" kern="1200" noProof="0" dirty="0">
          <a:solidFill>
            <a:schemeClr val="tx1"/>
          </a:solidFill>
          <a:latin typeface="+mn-lt"/>
          <a:ea typeface="+mn-ea"/>
          <a:cs typeface="+mn-cs"/>
        </a:defRPr>
      </a:lvl6pPr>
      <a:lvl7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</a:buBlip>
        <a:defRPr lang="en-GB" sz="2100" b="0" i="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</a:buBlip>
        <a:defRPr lang="en-GB" sz="2100" b="0" i="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</a:buBlip>
        <a:defRPr lang="en-GB" sz="2100" b="0" i="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215" userDrawn="1">
          <p15:clr>
            <a:srgbClr val="F26B43"/>
          </p15:clr>
        </p15:guide>
        <p15:guide id="3" orient="horz" pos="478" userDrawn="1">
          <p15:clr>
            <a:srgbClr val="F26B43"/>
          </p15:clr>
        </p15:guide>
        <p15:guide id="4" orient="horz" pos="766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451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ercial.velux.de/produkte/modular-skylights/modulare-tageslicht-loesungen/stufen-lichtband-sattel-lichtband" TargetMode="Externa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BCE3857-B172-4D2C-E01C-B62A3012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Proofreading Guide</a:t>
            </a:r>
            <a:endParaRPr lang="en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19EB7-53F3-A946-04DB-AAA87EEDA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z="1000" dirty="0"/>
              <a:t>Proofreading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AC422-6C93-2E83-4A78-59F26D2909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K"/>
              <a:t>06/09/22    l</a:t>
            </a:r>
            <a:endParaRPr lang="en-GB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48DFF-74AC-92A2-C264-CD5D32087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F8E0D6-1BF0-3B4F-ABFC-8EAA03EEC9CB}" type="slidenum">
              <a:rPr lang="en-GB" smtClean="0"/>
              <a:pPr/>
              <a:t>1</a:t>
            </a:fld>
            <a:endParaRPr lang="en-GB" sz="10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9E5216E-855E-735D-B099-10B71208F13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58870" y="1653339"/>
            <a:ext cx="7437593" cy="4599225"/>
          </a:xfrm>
        </p:spPr>
        <p:txBody>
          <a:bodyPr/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get a link to a non-published version of your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Check whether the translation is correct and whether all links work and point to the right place.</a:t>
            </a:r>
          </a:p>
          <a:p>
            <a:pPr marL="522288" lvl="1" indent="-163513">
              <a:buFont typeface="Arial" panose="020B0604020202020204" pitchFamily="34" charset="0"/>
              <a:buChar char="•"/>
            </a:pPr>
            <a:r>
              <a:rPr lang="en-US" dirty="0"/>
              <a:t>Mark on the page what needs to be corrected</a:t>
            </a:r>
          </a:p>
          <a:p>
            <a:pPr marL="522288" lvl="1" indent="-163513">
              <a:buFont typeface="Arial" panose="020B0604020202020204" pitchFamily="34" charset="0"/>
              <a:buChar char="•"/>
            </a:pPr>
            <a:r>
              <a:rPr lang="en-US" dirty="0"/>
              <a:t>Write the correct text, which must not be graphics - we must be able to copy/paste text to avoid spelling errors</a:t>
            </a:r>
          </a:p>
          <a:p>
            <a:pPr marL="522288" lvl="1" indent="-163513">
              <a:buFont typeface="Arial" panose="020B0604020202020204" pitchFamily="34" charset="0"/>
              <a:buChar char="•"/>
            </a:pPr>
            <a:r>
              <a:rPr lang="en-US" dirty="0"/>
              <a:t>Always send corrections via emails (not on Teams)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See examples from a German proofreading on how we would like the corrections on the next pages</a:t>
            </a:r>
          </a:p>
          <a:p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08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FAC6CF-8969-4FA9-45D5-3ABE85C41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870" y="316799"/>
            <a:ext cx="6329097" cy="442025"/>
          </a:xfrm>
        </p:spPr>
        <p:txBody>
          <a:bodyPr/>
          <a:lstStyle/>
          <a:p>
            <a:r>
              <a:rPr lang="en-US" sz="1000" dirty="0">
                <a:solidFill>
                  <a:srgbClr val="C00000"/>
                </a:solidFill>
              </a:rPr>
              <a:t>Url</a:t>
            </a:r>
            <a:r>
              <a:rPr lang="en-US" sz="1000" dirty="0">
                <a:solidFill>
                  <a:schemeClr val="tx1"/>
                </a:solidFill>
              </a:rPr>
              <a:t>: </a:t>
            </a:r>
            <a:r>
              <a:rPr lang="de-DE" sz="1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https://commercial.velux.de/produkte/modular-skylights/modulare-tageslicht-loesungen/stufen-lichtband-sattel-lichtband</a:t>
            </a:r>
            <a:endParaRPr lang="de-DE" sz="1000" dirty="0">
              <a:solidFill>
                <a:schemeClr val="tx1"/>
              </a:solidFill>
            </a:endParaRPr>
          </a:p>
          <a:p>
            <a:endParaRPr lang="en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588C2-9D59-4F19-AE20-F0E526272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Name of meeting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34948-5975-4CD3-9F36-63C47433D1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DK"/>
              <a:t>06/09/22    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38A5D-4F08-4986-B681-26305D737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F8E0D6-1BF0-3B4F-ABFC-8EAA03EEC9C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14FC2AB6-DCB7-219C-7F7B-4CC01770DEEA}"/>
              </a:ext>
            </a:extLst>
          </p:cNvPr>
          <p:cNvSpPr txBox="1">
            <a:spLocks/>
          </p:cNvSpPr>
          <p:nvPr/>
        </p:nvSpPr>
        <p:spPr>
          <a:xfrm>
            <a:off x="635932" y="1994453"/>
            <a:ext cx="4869055" cy="3011095"/>
          </a:xfrm>
          <a:prstGeom prst="rect">
            <a:avLst/>
          </a:prstGeom>
        </p:spPr>
        <p:txBody>
          <a:bodyPr vert="horz" lIns="0" tIns="104400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80000"/>
              <a:buFont typeface="Wingdings 3" panose="05040102010807070707" pitchFamily="18" charset="2"/>
              <a:buChar char=""/>
              <a:defRPr lang="en-GB" sz="18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80000"/>
              <a:buFont typeface="Wingdings 3" panose="05040102010807070707" pitchFamily="18" charset="2"/>
              <a:buChar char=""/>
              <a:defRPr lang="en-GB" sz="16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80000"/>
              <a:buFont typeface="Wingdings 3" panose="05040102010807070707" pitchFamily="18" charset="2"/>
              <a:buChar char=""/>
              <a:defRPr lang="en-GB" sz="14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80000"/>
              <a:buFont typeface="Wingdings 3" panose="05040102010807070707" pitchFamily="18" charset="2"/>
              <a:buChar char="}"/>
              <a:defRPr lang="en-GB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lang="en-GB" sz="21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lang="en-GB" sz="2100" b="0" i="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lang="en-GB" sz="21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lang="en-GB" sz="2100" b="0" i="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1. </a:t>
            </a:r>
            <a:br>
              <a:rPr lang="de-DE" dirty="0"/>
            </a:br>
            <a:r>
              <a:rPr lang="de-DE" dirty="0"/>
              <a:t>Die Lösung besteht aus mehreren Reihen VELUX  Modular Skylights, die ... </a:t>
            </a:r>
            <a:br>
              <a:rPr lang="de-DE" dirty="0"/>
            </a:br>
            <a:endParaRPr lang="de-DE" dirty="0"/>
          </a:p>
          <a:p>
            <a:pPr algn="l"/>
            <a:r>
              <a:rPr lang="de-DE" dirty="0"/>
              <a:t>2: </a:t>
            </a:r>
            <a:br>
              <a:rPr lang="de-DE" dirty="0"/>
            </a:br>
            <a:r>
              <a:rPr lang="de-DE" dirty="0"/>
              <a:t>werkseitig</a:t>
            </a:r>
          </a:p>
          <a:p>
            <a:pPr algn="l"/>
            <a:br>
              <a:rPr lang="de-DE" dirty="0"/>
            </a:br>
            <a:r>
              <a:rPr lang="de-DE" dirty="0"/>
              <a:t>3: </a:t>
            </a:r>
            <a:br>
              <a:rPr lang="de-DE" dirty="0"/>
            </a:br>
            <a:r>
              <a:rPr lang="de-DE" dirty="0"/>
              <a:t>Die Reihen müssen von bauseitigen Trägern innerhalb des Gebäudes gestützt werden. </a:t>
            </a:r>
          </a:p>
          <a:p>
            <a:pPr algn="l"/>
            <a:br>
              <a:rPr lang="de-DE" dirty="0"/>
            </a:br>
            <a:r>
              <a:rPr lang="de-DE" dirty="0"/>
              <a:t>4: </a:t>
            </a:r>
            <a:br>
              <a:rPr lang="de-DE" dirty="0"/>
            </a:br>
            <a:r>
              <a:rPr lang="de-DE" dirty="0"/>
              <a:t>VELUX Modular Skylights werden mit einer 10-jährigen Garantie auf Module und Eindeckrahmen geliefert. </a:t>
            </a:r>
          </a:p>
          <a:p>
            <a:pPr algn="l"/>
            <a:r>
              <a:rPr lang="de-DE" dirty="0"/>
              <a:t>Das VELUX Team für Tageslicht-Systeme bietet Unterstützung bei Entwurf, Spezifikation und Einbau </a:t>
            </a:r>
            <a:r>
              <a:rPr lang="de-DE" dirty="0">
                <a:solidFill>
                  <a:srgbClr val="000000"/>
                </a:solidFill>
              </a:rPr>
              <a:t>an, inklusive Informationen zur Erstellung der Unterkonstruktion, die zur Installation benötigt wird. Bitte beachten Sie, dass diese Unterkonstruktionen nicht im Lieferumfang von VELUX enthalten sind. </a:t>
            </a:r>
          </a:p>
          <a:p>
            <a:pPr algn="l"/>
            <a:endParaRPr lang="da-DK" dirty="0"/>
          </a:p>
        </p:txBody>
      </p:sp>
      <p:pic>
        <p:nvPicPr>
          <p:cNvPr id="9" name="Bild 1">
            <a:extLst>
              <a:ext uri="{FF2B5EF4-FFF2-40B4-BE49-F238E27FC236}">
                <a16:creationId xmlns:a16="http://schemas.microsoft.com/office/drawing/2014/main" id="{76310435-C0F3-54E4-1D36-50CEDB0BC0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546" y="-250083"/>
            <a:ext cx="4610454" cy="7001060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7B72AD73-DDAA-BAEA-6AC6-E3F66C9121B4}"/>
              </a:ext>
            </a:extLst>
          </p:cNvPr>
          <p:cNvSpPr txBox="1"/>
          <p:nvPr/>
        </p:nvSpPr>
        <p:spPr>
          <a:xfrm>
            <a:off x="7927364" y="3881981"/>
            <a:ext cx="1056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37A0AFD0-BF73-2803-CD9A-0C1A35F97753}"/>
              </a:ext>
            </a:extLst>
          </p:cNvPr>
          <p:cNvSpPr txBox="1"/>
          <p:nvPr/>
        </p:nvSpPr>
        <p:spPr>
          <a:xfrm>
            <a:off x="7963623" y="4253733"/>
            <a:ext cx="3481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0CD2D57F-E41C-6428-9366-194937C23459}"/>
              </a:ext>
            </a:extLst>
          </p:cNvPr>
          <p:cNvSpPr txBox="1"/>
          <p:nvPr/>
        </p:nvSpPr>
        <p:spPr>
          <a:xfrm>
            <a:off x="8154757" y="4516982"/>
            <a:ext cx="2538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61090B2-15E4-FACA-D1AE-CC44334C2168}"/>
              </a:ext>
            </a:extLst>
          </p:cNvPr>
          <p:cNvSpPr txBox="1"/>
          <p:nvPr/>
        </p:nvSpPr>
        <p:spPr>
          <a:xfrm>
            <a:off x="7890200" y="4830647"/>
            <a:ext cx="24751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4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DF0A7210-532A-F59A-D5A3-3C118CE7C3F1}"/>
              </a:ext>
            </a:extLst>
          </p:cNvPr>
          <p:cNvSpPr/>
          <p:nvPr/>
        </p:nvSpPr>
        <p:spPr>
          <a:xfrm>
            <a:off x="8152882" y="3916247"/>
            <a:ext cx="1178630" cy="165008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noProof="0" dirty="0" err="1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FDC8471D-F1F9-05F7-AE92-CF2AFC7EEA35}"/>
              </a:ext>
            </a:extLst>
          </p:cNvPr>
          <p:cNvSpPr/>
          <p:nvPr/>
        </p:nvSpPr>
        <p:spPr>
          <a:xfrm>
            <a:off x="8714511" y="4369214"/>
            <a:ext cx="286800" cy="94291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noProof="0" dirty="0" err="1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649EAA33-3F8A-BAD1-A7A0-27324EB24814}"/>
              </a:ext>
            </a:extLst>
          </p:cNvPr>
          <p:cNvSpPr/>
          <p:nvPr/>
        </p:nvSpPr>
        <p:spPr>
          <a:xfrm>
            <a:off x="8471415" y="4614747"/>
            <a:ext cx="864329" cy="133578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noProof="0" dirty="0" err="1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4BF2542-B731-B7A5-B2F8-29FC93BE651E}"/>
              </a:ext>
            </a:extLst>
          </p:cNvPr>
          <p:cNvSpPr/>
          <p:nvPr/>
        </p:nvSpPr>
        <p:spPr>
          <a:xfrm>
            <a:off x="8150475" y="4826414"/>
            <a:ext cx="1202203" cy="565742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noProof="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79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dertitel 11">
            <a:extLst>
              <a:ext uri="{FF2B5EF4-FFF2-40B4-BE49-F238E27FC236}">
                <a16:creationId xmlns:a16="http://schemas.microsoft.com/office/drawing/2014/main" id="{60AD67BB-FED3-4F11-BAAB-182DECBC48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A2496650-06A6-41E8-A2E6-F90BD89C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908FE-7F6E-DF4D-B162-6DB59A83E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301" y="6356350"/>
            <a:ext cx="42879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93094-3A5A-4C4E-A30E-F412B4384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263" y="6356350"/>
            <a:ext cx="2743200" cy="365125"/>
          </a:xfrm>
        </p:spPr>
        <p:txBody>
          <a:bodyPr/>
          <a:lstStyle/>
          <a:p>
            <a:fld id="{79F8E0D6-1BF0-3B4F-ABFC-8EAA03EEC9CB}" type="slidenum">
              <a:rPr lang="en-GB"/>
              <a:pPr/>
              <a:t>3</a:t>
            </a:fld>
            <a:endParaRPr lang="en-GB"/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3A9AB17F-9844-41C3-B1A3-42625473775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9260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2736240744081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2736240744081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3616795435761"/>
</p:tagLst>
</file>

<file path=ppt/theme/theme1.xml><?xml version="1.0" encoding="utf-8"?>
<a:theme xmlns:a="http://schemas.openxmlformats.org/drawingml/2006/main" name="FRONT">
  <a:themeElements>
    <a:clrScheme name="VELUX Commercial scheme">
      <a:dk1>
        <a:srgbClr val="363636"/>
      </a:dk1>
      <a:lt1>
        <a:srgbClr val="FFFFFF"/>
      </a:lt1>
      <a:dk2>
        <a:srgbClr val="000000"/>
      </a:dk2>
      <a:lt2>
        <a:srgbClr val="EBE6DE"/>
      </a:lt2>
      <a:accent1>
        <a:srgbClr val="363636"/>
      </a:accent1>
      <a:accent2>
        <a:srgbClr val="476994"/>
      </a:accent2>
      <a:accent3>
        <a:srgbClr val="78716B"/>
      </a:accent3>
      <a:accent4>
        <a:srgbClr val="A8C9E4"/>
      </a:accent4>
      <a:accent5>
        <a:srgbClr val="EDF0F5"/>
      </a:accent5>
      <a:accent6>
        <a:srgbClr val="F3E6DE"/>
      </a:accent6>
      <a:hlink>
        <a:srgbClr val="5E8ED6"/>
      </a:hlink>
      <a:folHlink>
        <a:srgbClr val="C00000"/>
      </a:folHlink>
    </a:clrScheme>
    <a:fontScheme name="Velux">
      <a:majorFont>
        <a:latin typeface="VeluxForOffice"/>
        <a:ea typeface=""/>
        <a:cs typeface=""/>
      </a:majorFont>
      <a:minorFont>
        <a:latin typeface="VeluxFor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CC679EC7-87C9-074C-B780-9110D0DCF344}" vid="{E6C859B6-0AF6-B545-8B20-540C2B2DA8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2E771DEBDF2847A0F1AD89BB546B19" ma:contentTypeVersion="11" ma:contentTypeDescription="Create a new document." ma:contentTypeScope="" ma:versionID="863ab39f3e835d444edf6eb327f61acb">
  <xsd:schema xmlns:xsd="http://www.w3.org/2001/XMLSchema" xmlns:xs="http://www.w3.org/2001/XMLSchema" xmlns:p="http://schemas.microsoft.com/office/2006/metadata/properties" xmlns:ns3="ece48145-cf35-4e72-af20-f1df4de6bc87" xmlns:ns4="0333278c-a8df-44fe-a2a5-127e0226dfc6" targetNamespace="http://schemas.microsoft.com/office/2006/metadata/properties" ma:root="true" ma:fieldsID="e212f205149cfa30d806bd82d42ee38f" ns3:_="" ns4:_="">
    <xsd:import namespace="ece48145-cf35-4e72-af20-f1df4de6bc87"/>
    <xsd:import namespace="0333278c-a8df-44fe-a2a5-127e0226dfc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e48145-cf35-4e72-af20-f1df4de6bc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3278c-a8df-44fe-a2a5-127e0226df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874412-1A9C-4F43-8356-6BF83F93F8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E27BD8-58AD-455C-AEAA-A33BCC8D4E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e48145-cf35-4e72-af20-f1df4de6bc87"/>
    <ds:schemaRef ds:uri="0333278c-a8df-44fe-a2a5-127e0226df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43A0A8-7722-45F6-A334-CA4D62280E94}">
  <ds:schemaRefs>
    <ds:schemaRef ds:uri="ece48145-cf35-4e72-af20-f1df4de6bc87"/>
    <ds:schemaRef ds:uri="http://purl.org/dc/dcmitype/"/>
    <ds:schemaRef ds:uri="http://schemas.microsoft.com/office/2006/documentManagement/types"/>
    <ds:schemaRef ds:uri="http://purl.org/dc/terms/"/>
    <ds:schemaRef ds:uri="0333278c-a8df-44fe-a2a5-127e0226dfc6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221</Words>
  <Application>Microsoft Office PowerPoint</Application>
  <PresentationFormat>Widescreen</PresentationFormat>
  <Paragraphs>25</Paragraphs>
  <Slides>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8" baseType="lpstr">
      <vt:lpstr>Wingdings 3</vt:lpstr>
      <vt:lpstr>Arial</vt:lpstr>
      <vt:lpstr>VeluxForOffice</vt:lpstr>
      <vt:lpstr>Calibri</vt:lpstr>
      <vt:lpstr>FRONT</vt:lpstr>
      <vt:lpstr>Proofreading Guide</vt:lpstr>
      <vt:lpstr>PowerPoint-præsentation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Pernille Fliess</dc:creator>
  <cp:lastModifiedBy>Anne Marie Roed Schøler</cp:lastModifiedBy>
  <cp:revision>5</cp:revision>
  <dcterms:created xsi:type="dcterms:W3CDTF">2021-01-26T13:54:48Z</dcterms:created>
  <dcterms:modified xsi:type="dcterms:W3CDTF">2023-11-23T12:42:42Z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velux</vt:lpwstr>
  </property>
  <property fmtid="{D5CDD505-2E9C-101B-9397-08002B2CF9AE}" pid="3" name="TemplateId">
    <vt:lpwstr>638273624064971764</vt:lpwstr>
  </property>
  <property fmtid="{D5CDD505-2E9C-101B-9397-08002B2CF9AE}" pid="4" name="UserProfileId">
    <vt:lpwstr>636462478588949116</vt:lpwstr>
  </property>
  <property fmtid="{D5CDD505-2E9C-101B-9397-08002B2CF9AE}" pid="5" name="ContentTypeId">
    <vt:lpwstr>0x010100D92E771DEBDF2847A0F1AD89BB546B19</vt:lpwstr>
  </property>
</Properties>
</file>